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79" r:id="rId2"/>
    <p:sldId id="280" r:id="rId3"/>
    <p:sldId id="281" r:id="rId4"/>
    <p:sldId id="283" r:id="rId5"/>
    <p:sldId id="282" r:id="rId6"/>
    <p:sldId id="284" r:id="rId7"/>
    <p:sldId id="286" r:id="rId8"/>
    <p:sldId id="288" r:id="rId9"/>
    <p:sldId id="285" r:id="rId10"/>
    <p:sldId id="287" r:id="rId11"/>
    <p:sldId id="289" r:id="rId12"/>
    <p:sldId id="290" r:id="rId13"/>
    <p:sldId id="295" r:id="rId14"/>
    <p:sldId id="296" r:id="rId15"/>
    <p:sldId id="297" r:id="rId16"/>
    <p:sldId id="291" r:id="rId17"/>
    <p:sldId id="292" r:id="rId18"/>
    <p:sldId id="293" r:id="rId19"/>
    <p:sldId id="294" r:id="rId20"/>
    <p:sldId id="298" r:id="rId21"/>
    <p:sldId id="299" r:id="rId22"/>
    <p:sldId id="304" r:id="rId23"/>
    <p:sldId id="305" r:id="rId24"/>
    <p:sldId id="300" r:id="rId25"/>
    <p:sldId id="301" r:id="rId26"/>
    <p:sldId id="302" r:id="rId27"/>
    <p:sldId id="303" r:id="rId28"/>
    <p:sldId id="306" r:id="rId29"/>
  </p:sldIdLst>
  <p:sldSz cx="12195175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87119" autoAdjust="0"/>
  </p:normalViewPr>
  <p:slideViewPr>
    <p:cSldViewPr>
      <p:cViewPr varScale="1">
        <p:scale>
          <a:sx n="81" d="100"/>
          <a:sy n="81" d="100"/>
        </p:scale>
        <p:origin x="648" y="78"/>
      </p:cViewPr>
      <p:guideLst>
        <p:guide orient="horz" pos="2160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DE642B25-5B4F-44C1-9A98-4E2B913F30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98F0FD3-893A-40E7-AE91-BAAD0E224E0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84981B8-BDB8-4CC6-930A-1C4B1DC42691}" type="datetimeFigureOut">
              <a:rPr lang="zh-TW" altLang="en-US"/>
              <a:pPr>
                <a:defRPr/>
              </a:pPr>
              <a:t>2023/12/20</a:t>
            </a:fld>
            <a:endParaRPr lang="zh-TW" altLang="en-US"/>
          </a:p>
        </p:txBody>
      </p:sp>
      <p:sp>
        <p:nvSpPr>
          <p:cNvPr id="4" name="投影片影像版面配置區 3">
            <a:extLst>
              <a:ext uri="{FF2B5EF4-FFF2-40B4-BE49-F238E27FC236}">
                <a16:creationId xmlns:a16="http://schemas.microsoft.com/office/drawing/2014/main" id="{7390C094-8AEC-492D-B71B-E71783A132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>
            <a:extLst>
              <a:ext uri="{FF2B5EF4-FFF2-40B4-BE49-F238E27FC236}">
                <a16:creationId xmlns:a16="http://schemas.microsoft.com/office/drawing/2014/main" id="{C81EC5C9-CA7D-42BB-A406-9DBC42C21E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5774259-BC6B-46A1-BD13-85E6025E010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34DB30C-01A4-45F3-AB4C-9C63533222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ED06544-3170-422C-8C70-C290FBDE187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ED06544-3170-422C-8C70-C290FBDE1872}" type="slidenum">
              <a:rPr lang="zh-TW" altLang="en-US" smtClean="0"/>
              <a:pPr>
                <a:defRPr/>
              </a:pPr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7605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8">
            <a:extLst>
              <a:ext uri="{FF2B5EF4-FFF2-40B4-BE49-F238E27FC236}">
                <a16:creationId xmlns:a16="http://schemas.microsoft.com/office/drawing/2014/main" id="{B7C501F6-2D92-4F24-90C0-01220E7BD1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0" y="1588"/>
            <a:ext cx="12292013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9">
            <a:extLst>
              <a:ext uri="{FF2B5EF4-FFF2-40B4-BE49-F238E27FC236}">
                <a16:creationId xmlns:a16="http://schemas.microsoft.com/office/drawing/2014/main" id="{FD94EF4C-DCA9-49C6-B51F-88BEC5F63E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8" y="981075"/>
            <a:ext cx="1547812" cy="93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6" name="日期占位符 3">
            <a:extLst>
              <a:ext uri="{FF2B5EF4-FFF2-40B4-BE49-F238E27FC236}">
                <a16:creationId xmlns:a16="http://schemas.microsoft.com/office/drawing/2014/main" id="{CB07086C-A7ED-4304-85DF-A77E301A7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585BF7-CE52-4403-8DBF-23E0754BECA9}" type="datetimeFigureOut">
              <a:rPr lang="zh-CN" altLang="en-US"/>
              <a:pPr>
                <a:defRPr/>
              </a:pPr>
              <a:t>2023/12/20</a:t>
            </a:fld>
            <a:endParaRPr lang="zh-CN" altLang="en-US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32568D1C-A365-4D79-A1AB-1C779E9A5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C4644182-4765-411D-99AD-75C57D122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60F67E-6162-4E18-9D22-3DD402C4AC5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54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448676-2BD8-4026-AFA2-3E06EDFD8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ECF8A7-1A66-441B-9DB3-A9D0DF44D3E8}" type="datetimeFigureOut">
              <a:rPr lang="zh-CN" altLang="en-US"/>
              <a:pPr>
                <a:defRPr/>
              </a:pPr>
              <a:t>2023/12/20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5E2D67-F33E-47CF-86CD-8E9CD20B2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EF0691-312B-44DA-8A31-459A1E050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B37F49-03D0-46A9-A21F-EFD6E6DBD65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521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1502" y="274639"/>
            <a:ext cx="2743914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759" y="274639"/>
            <a:ext cx="802849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B593CE-151F-4A67-9C6D-1EE9E71D0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AD49B5-1ABA-4CA5-81CA-CFED70A3A63B}" type="datetimeFigureOut">
              <a:rPr lang="zh-CN" altLang="en-US"/>
              <a:pPr>
                <a:defRPr/>
              </a:pPr>
              <a:t>2023/12/20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632C82-5EFE-4D85-BAC8-6D8E7BCCB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7EA098-5B0B-4B1D-9AAF-E533EBE41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841082-44B8-4F85-96E6-BAE483A4FF4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067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1B41A3-CEDE-4B47-BA3C-D500E2045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637EF5-9908-4B9B-9ADF-73720D012C57}" type="datetimeFigureOut">
              <a:rPr lang="zh-CN" altLang="en-US"/>
              <a:pPr>
                <a:defRPr/>
              </a:pPr>
              <a:t>2023/12/20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65F0DC-CC65-42BA-8F02-61AEB2402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2AF6D4-F34A-43C8-9B35-40424A018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F271A4-053C-4349-9D78-8C823DF000A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2241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8">
            <a:extLst>
              <a:ext uri="{FF2B5EF4-FFF2-40B4-BE49-F238E27FC236}">
                <a16:creationId xmlns:a16="http://schemas.microsoft.com/office/drawing/2014/main" id="{10A22854-5A2F-4277-8877-81E295D682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92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9">
            <a:extLst>
              <a:ext uri="{FF2B5EF4-FFF2-40B4-BE49-F238E27FC236}">
                <a16:creationId xmlns:a16="http://schemas.microsoft.com/office/drawing/2014/main" id="{327842CF-B8D5-45D1-B974-D8A76FFC9CC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025" y="1700213"/>
            <a:ext cx="1546225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日期占位符 3">
            <a:extLst>
              <a:ext uri="{FF2B5EF4-FFF2-40B4-BE49-F238E27FC236}">
                <a16:creationId xmlns:a16="http://schemas.microsoft.com/office/drawing/2014/main" id="{0F149CDC-BDAB-4250-B530-4BC8F75EE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A06424-FE4E-4EF3-90D3-51C25C54D888}" type="datetimeFigureOut">
              <a:rPr lang="zh-CN" altLang="en-US"/>
              <a:pPr>
                <a:defRPr/>
              </a:pPr>
              <a:t>2023/12/20</a:t>
            </a:fld>
            <a:endParaRPr lang="zh-CN" altLang="en-US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FA05A5E9-551F-4258-9A79-FEB45BF4E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BFDA7B46-FF4D-4EA9-A4CE-99CB45AD7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F906D7-BC88-473F-BD4F-5B78CB5C9FF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419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759" y="1600201"/>
            <a:ext cx="538620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9214" y="1600201"/>
            <a:ext cx="538620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16B8BA1E-4EA7-46BA-B5E7-6DE269F4B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3DA5C0-83AD-4E32-AC62-B10FE2BDFECE}" type="datetimeFigureOut">
              <a:rPr lang="zh-CN" altLang="en-US"/>
              <a:pPr>
                <a:defRPr/>
              </a:pPr>
              <a:t>2023/12/20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BB5B2413-7661-4A13-B8B1-657AAD705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BCFF2528-5CFE-4407-AA23-D4CA326E2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FD3690-E223-41BB-8C29-18FBBD85648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9250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2AD73762-B2B3-48F1-B16E-4C440A403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E8A4C8-44F3-46CD-B302-0F8AA843E6B4}" type="datetimeFigureOut">
              <a:rPr lang="zh-CN" altLang="en-US"/>
              <a:pPr>
                <a:defRPr/>
              </a:pPr>
              <a:t>2023/12/20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A0876607-A713-4498-85EF-5552C2C16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6FEA0771-203E-4BAC-A89D-E0BD95F4B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0841AD-461A-42DE-85DA-3394A56E11C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556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8">
            <a:extLst>
              <a:ext uri="{FF2B5EF4-FFF2-40B4-BE49-F238E27FC236}">
                <a16:creationId xmlns:a16="http://schemas.microsoft.com/office/drawing/2014/main" id="{D92C1F27-C672-48CB-AEDF-859240BC0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6763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9">
            <a:extLst>
              <a:ext uri="{FF2B5EF4-FFF2-40B4-BE49-F238E27FC236}">
                <a16:creationId xmlns:a16="http://schemas.microsoft.com/office/drawing/2014/main" id="{D5977970-5603-466F-BC2B-490FD38889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1557338"/>
            <a:ext cx="1547812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59886526-1340-4AB7-A435-81CE8052C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A73650-5FAA-4EED-8853-9FC77F665AD6}" type="datetimeFigureOut">
              <a:rPr lang="zh-CN" altLang="en-US"/>
              <a:pPr>
                <a:defRPr/>
              </a:pPr>
              <a:t>2023/12/20</a:t>
            </a:fld>
            <a:endParaRPr lang="zh-CN" altLang="en-US"/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85F1F3E4-30D4-44D0-998B-393C8F089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45DFFDA6-4E74-4F8C-A8D2-064CBBD16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F824D6-3862-4C35-AC58-E6C249EF781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169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8">
            <a:extLst>
              <a:ext uri="{FF2B5EF4-FFF2-40B4-BE49-F238E27FC236}">
                <a16:creationId xmlns:a16="http://schemas.microsoft.com/office/drawing/2014/main" id="{0C133ABF-903F-4478-A70E-125CF7D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9">
            <a:extLst>
              <a:ext uri="{FF2B5EF4-FFF2-40B4-BE49-F238E27FC236}">
                <a16:creationId xmlns:a16="http://schemas.microsoft.com/office/drawing/2014/main" id="{C3BF5B51-BFCF-4B3C-97BF-FA20BBD11F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600" y="188913"/>
            <a:ext cx="1546225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1">
            <a:extLst>
              <a:ext uri="{FF2B5EF4-FFF2-40B4-BE49-F238E27FC236}">
                <a16:creationId xmlns:a16="http://schemas.microsoft.com/office/drawing/2014/main" id="{C7A8D206-4F2C-46AF-AD96-B89E6D315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C883DB-0CA1-43F9-B6D2-410774F2A66B}" type="datetimeFigureOut">
              <a:rPr lang="zh-CN" altLang="en-US"/>
              <a:pPr>
                <a:defRPr/>
              </a:pPr>
              <a:t>2023/12/20</a:t>
            </a:fld>
            <a:endParaRPr lang="zh-CN" altLang="en-US"/>
          </a:p>
        </p:txBody>
      </p:sp>
      <p:sp>
        <p:nvSpPr>
          <p:cNvPr id="5" name="页脚占位符 2">
            <a:extLst>
              <a:ext uri="{FF2B5EF4-FFF2-40B4-BE49-F238E27FC236}">
                <a16:creationId xmlns:a16="http://schemas.microsoft.com/office/drawing/2014/main" id="{31C376EE-06EF-4DF3-AF5E-42BD43C19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ABC2BC13-0533-4B8E-8C42-B040969A9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F2E970-ECF1-4F6C-BFCC-F01FFCE232E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218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FA37731E-869B-4B0C-8682-06CD6145B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5D13EE-C93A-42CA-B9CB-42AF33786016}" type="datetimeFigureOut">
              <a:rPr lang="zh-CN" altLang="en-US"/>
              <a:pPr>
                <a:defRPr/>
              </a:pPr>
              <a:t>2023/12/20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B4641AEA-75F9-44FE-8194-BF0BB7F50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45E15745-3A0B-42EF-872A-293F8C830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B635B2-699D-4F5B-9C2F-4BEFD18C225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987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12B80CE8-EADA-4169-82C4-A3D3F2A21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82D5D6-A6B4-46E2-AFB7-075F4049EB78}" type="datetimeFigureOut">
              <a:rPr lang="zh-CN" altLang="en-US"/>
              <a:pPr>
                <a:defRPr/>
              </a:pPr>
              <a:t>2023/12/20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15D6111F-10D9-4DA2-BA88-F20F3195D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02C7E2AD-1164-43DB-8D21-A88FB8962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58450B-C7EA-4ECE-B03D-49F97D35C05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682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2A7F51F1-EEC0-4BBF-8473-84B647F0565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59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6DC1F326-9B9B-41ED-9FF1-39F87E3821C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597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B239BB-CD46-40FE-8156-A1DB7A1B99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63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FD5F1AC-9DE0-44E6-B03B-0B2BDA4CD884}" type="datetimeFigureOut">
              <a:rPr lang="zh-CN" altLang="en-US"/>
              <a:pPr>
                <a:defRPr/>
              </a:pPr>
              <a:t>2023/12/20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38421E-BE07-4968-99DE-7525952333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7188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6EBB0B-5CC3-47D4-96C2-68A31F04A3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9188" y="6356350"/>
            <a:ext cx="2846387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4D892A56-138A-47CE-BA12-012B1B9C9E1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1031" name="图片 6">
            <a:extLst>
              <a:ext uri="{FF2B5EF4-FFF2-40B4-BE49-F238E27FC236}">
                <a16:creationId xmlns:a16="http://schemas.microsoft.com/office/drawing/2014/main" id="{461F4790-EB07-447D-A7CA-F3F323147EC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13" y="23813"/>
            <a:ext cx="122189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2" descr="C:\Users\dongchen\Desktop\公司资料\PPT素材\logo\AppoTech Group 卓榮集團(簡) Logo_20171103_OL-02(1).png">
            <a:extLst>
              <a:ext uri="{FF2B5EF4-FFF2-40B4-BE49-F238E27FC236}">
                <a16:creationId xmlns:a16="http://schemas.microsoft.com/office/drawing/2014/main" id="{5907C8AD-EAC4-403E-8656-691110E3C6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1100" y="449263"/>
            <a:ext cx="1603375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24" r:id="rId1"/>
    <p:sldLayoutId id="2147484117" r:id="rId2"/>
    <p:sldLayoutId id="2147484125" r:id="rId3"/>
    <p:sldLayoutId id="2147484118" r:id="rId4"/>
    <p:sldLayoutId id="2147484119" r:id="rId5"/>
    <p:sldLayoutId id="2147484126" r:id="rId6"/>
    <p:sldLayoutId id="2147484127" r:id="rId7"/>
    <p:sldLayoutId id="2147484120" r:id="rId8"/>
    <p:sldLayoutId id="2147484121" r:id="rId9"/>
    <p:sldLayoutId id="2147484122" r:id="rId10"/>
    <p:sldLayoutId id="214748412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4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7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59.png"/><Relationship Id="rId9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>
            <a:extLst>
              <a:ext uri="{FF2B5EF4-FFF2-40B4-BE49-F238E27FC236}">
                <a16:creationId xmlns:a16="http://schemas.microsoft.com/office/drawing/2014/main" id="{303C6FA9-3EED-42B5-A8F1-B9B9989E55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7575" cy="1752600"/>
          </a:xfrm>
        </p:spPr>
        <p:txBody>
          <a:bodyPr/>
          <a:lstStyle/>
          <a:p>
            <a:pPr>
              <a:defRPr/>
            </a:pPr>
            <a:r>
              <a:rPr lang="en-US" altLang="zh-TW" dirty="0"/>
              <a:t>2023/12/21</a:t>
            </a:r>
            <a:endParaRPr lang="zh-TW" altLang="en-US" dirty="0"/>
          </a:p>
        </p:txBody>
      </p:sp>
      <p:sp>
        <p:nvSpPr>
          <p:cNvPr id="7171" name="標題 3">
            <a:extLst>
              <a:ext uri="{FF2B5EF4-FFF2-40B4-BE49-F238E27FC236}">
                <a16:creationId xmlns:a16="http://schemas.microsoft.com/office/drawing/2014/main" id="{7A43CBEF-1C62-48B6-9A7C-96127EB547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6375" cy="1470025"/>
          </a:xfrm>
        </p:spPr>
        <p:txBody>
          <a:bodyPr/>
          <a:lstStyle/>
          <a:p>
            <a:r>
              <a:rPr lang="en-US" altLang="zh-TW" dirty="0"/>
              <a:t>Weekly Report </a:t>
            </a:r>
            <a:endParaRPr lang="zh-TW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693173-B5C4-0ACA-463A-DE49E934A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E7A3D3E-DE85-6BA3-7FD2-37BBC254C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31" y="274638"/>
            <a:ext cx="1638529" cy="2333951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9B6B601-76FA-90FC-E74C-F0624DDC4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5" y="2335077"/>
            <a:ext cx="4935242" cy="218784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CDD21F0-C6D7-1110-7856-4B0B956329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457" y="274638"/>
            <a:ext cx="6638787" cy="378390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8487B35-3973-DCE3-CBB2-DED7612886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531" y="4293096"/>
            <a:ext cx="4707653" cy="190415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1682297-EC04-A0A0-4BDF-5692723E51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19" y="4669028"/>
            <a:ext cx="5428840" cy="166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09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47E91-3C54-8998-A0ED-2CE40AF0E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10D9098-D1C7-FF65-3ECB-9D5EE9BA9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101" y="4763709"/>
            <a:ext cx="6392167" cy="2143424"/>
          </a:xfr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34CBB30-A6FF-0F6C-8A0E-EAE6E0B44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366" y="30116"/>
            <a:ext cx="5915851" cy="311511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4AA9A907-C7A5-7318-20BF-2E07102264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366" y="3145226"/>
            <a:ext cx="6849431" cy="373432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FC629B4B-E088-5700-8B2C-060AC5CB7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3103" y="2934909"/>
            <a:ext cx="4819650" cy="18288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7B969FD5-3D59-ED2A-3D01-BF832561E7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4560"/>
            <a:ext cx="5696745" cy="209579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FD8BC8A2-51C3-70D3-6286-CBF3ACF9F8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31" y="528015"/>
            <a:ext cx="2019582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44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E394BB-9B10-771B-FAC4-E4DE22FCF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8697E04-1D93-8975-F29C-561BF98C3C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" y="0"/>
            <a:ext cx="1771897" cy="1695687"/>
          </a:xfr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34EEBA0-DB12-7923-9846-931B6CB06C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23" y="1828855"/>
            <a:ext cx="4029637" cy="404869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55AAC3F-31D4-868D-4769-EE2628E96A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981" y="1268760"/>
            <a:ext cx="10155067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75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E394BB-9B10-771B-FAC4-E4DE22FCF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8697E04-1D93-8975-F29C-561BF98C3C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" y="0"/>
            <a:ext cx="1771897" cy="1695687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907DE17-6FE2-7147-C44A-FCC05375C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332" y="134037"/>
            <a:ext cx="3686689" cy="644932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5BD0710-56E1-9EDA-80E2-8088A6941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021" y="510326"/>
            <a:ext cx="3705742" cy="569674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1F90408-5CDD-3277-DB1E-335BB956C5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026" y="510326"/>
            <a:ext cx="3772426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93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1B9564-4F1F-36C0-3284-2DE5B0AE5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3BDC3A1-65F8-3100-BB7E-433C0624A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041" y="26074"/>
            <a:ext cx="10088383" cy="2943636"/>
          </a:xfrm>
          <a:prstGeom prst="rect">
            <a:avLst/>
          </a:prstGeom>
        </p:spPr>
      </p:pic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8EE488C1-7B7D-B3F2-CC11-7BBBE5D0EB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83" y="0"/>
            <a:ext cx="3920303" cy="6858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7747439-3137-6D3E-F5FF-25D7FF26EC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647" y="4365104"/>
            <a:ext cx="7678222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55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9D9AF3-62B3-4F19-95F3-7D8434EBC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A4FDC3F-61BE-953A-10FD-5FAB3DA8C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-1"/>
            <a:ext cx="4479876" cy="692344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862F255-809E-6883-713D-10534D005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459" y="17758"/>
            <a:ext cx="7668695" cy="1667108"/>
          </a:xfrm>
          <a:prstGeom prst="rect">
            <a:avLst/>
          </a:prstGeom>
        </p:spPr>
      </p:pic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994C8B2A-DA41-FC65-EBAC-E68482696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475" y="4143423"/>
            <a:ext cx="7668695" cy="1952898"/>
          </a:xfrm>
        </p:spPr>
      </p:pic>
    </p:spTree>
    <p:extLst>
      <p:ext uri="{BB962C8B-B14F-4D97-AF65-F5344CB8AC3E}">
        <p14:creationId xmlns:p14="http://schemas.microsoft.com/office/powerpoint/2010/main" val="1965097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A983B6-39A4-3A16-F000-D34B14698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79E1206-4E30-C95D-330E-8B20F46252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32"/>
            <a:ext cx="1352739" cy="2229161"/>
          </a:xfr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C34520F-6B46-313B-F020-68E6E6F60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075" y="274638"/>
            <a:ext cx="4277322" cy="160042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719D33D-EE6B-16F5-F073-42DA4B9EB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23" y="2780928"/>
            <a:ext cx="5858693" cy="305795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F707EF9-284B-0D97-FA77-3807A371CB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194" y="1529110"/>
            <a:ext cx="3105583" cy="59063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C68DE19-0B96-4EAE-6E78-97EA4D8ACB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374" y="2780928"/>
            <a:ext cx="7135221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47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1885E9-0112-14AF-6E51-82A95473D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2B0142F-4645-9334-F81F-2E85CC2564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3" y="116632"/>
            <a:ext cx="1381318" cy="2248214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461ACB9-3006-00CA-D782-09A8179836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179" y="3223468"/>
            <a:ext cx="8794746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05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5CE4FE-0714-8ECC-190F-F59AEFB88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7A53DB1-BFC2-4FA1-04AA-D55EA1DF9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32"/>
            <a:ext cx="1486107" cy="2353003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03972A7-0F18-A861-3EF3-FE6A3AB2B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179" y="1018353"/>
            <a:ext cx="914528" cy="111458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1A9069C-B547-50CB-C9D8-7CB018D2F8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095" y="463146"/>
            <a:ext cx="4515480" cy="247684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48F05C5-62E8-C7E1-277D-45FF25D707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501" y="3213350"/>
            <a:ext cx="9288171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856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42FDB5-FA5D-BDC1-E3FF-14B60499C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E77C11A-CAAF-B46A-90BD-A92D838B9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14686" cy="1771897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AC26A7F-007A-EFFB-0B3C-729517BD8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387" y="2614612"/>
            <a:ext cx="548640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06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9F06D0-A447-AE54-8F69-C63C3D067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B9331C-3966-D3E6-E7BB-6C6253135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高</a:t>
            </a:r>
            <a:r>
              <a:rPr lang="en-US" altLang="zh-TW" dirty="0"/>
              <a:t>/</a:t>
            </a:r>
            <a:r>
              <a:rPr lang="zh-TW" altLang="en-US" dirty="0"/>
              <a:t>低格開卡差別</a:t>
            </a:r>
            <a:endParaRPr lang="en-US" altLang="zh-TW" dirty="0"/>
          </a:p>
          <a:p>
            <a:r>
              <a:rPr lang="zh-TW" altLang="en-US" dirty="0"/>
              <a:t>高格開卡流程</a:t>
            </a:r>
            <a:endParaRPr lang="en-US" altLang="zh-TW" dirty="0"/>
          </a:p>
          <a:p>
            <a:r>
              <a:rPr lang="zh-TW" altLang="en-US" dirty="0"/>
              <a:t>常見</a:t>
            </a:r>
            <a:r>
              <a:rPr lang="en-US" altLang="zh-TW" dirty="0"/>
              <a:t>error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7654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9EF920-201A-EBF1-418F-5404FD254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18EC3D9-6AA6-0794-81B6-4E242B4D2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26186" y="-3190"/>
            <a:ext cx="1768892" cy="4525963"/>
          </a:xfr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214104E-96EE-AFFE-D656-1D0604889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839" y="40538"/>
            <a:ext cx="9963150" cy="645795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54FA2EF-6713-0842-965D-10229F0C9C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47" y="5148103"/>
            <a:ext cx="1400370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68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DD3DB4-B903-7A9F-3E3A-C75515329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A6458F3-26A3-09EB-AD0B-D0D593D70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307" y="1665986"/>
            <a:ext cx="923925" cy="952500"/>
          </a:xfrm>
          <a:prstGeom prst="rect">
            <a:avLst/>
          </a:prstGeom>
        </p:spPr>
      </p:pic>
      <p:pic>
        <p:nvPicPr>
          <p:cNvPr id="6" name="內容版面配置區 6">
            <a:extLst>
              <a:ext uri="{FF2B5EF4-FFF2-40B4-BE49-F238E27FC236}">
                <a16:creationId xmlns:a16="http://schemas.microsoft.com/office/drawing/2014/main" id="{4611D2F3-8F51-8FCF-2C06-7582E7D7D7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92931" y="245872"/>
            <a:ext cx="1768892" cy="4525963"/>
          </a:xfr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62D3BC4-586B-8541-87F7-3F4393CAA6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1" y="5016390"/>
            <a:ext cx="1400370" cy="58110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1FD07CD-7A60-8AA6-8671-08B83A36CA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794" y="2918656"/>
            <a:ext cx="1790950" cy="54300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86CB3F9-AFC2-58B9-9801-A6486C6201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900" y="1651437"/>
            <a:ext cx="857370" cy="107647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9125414-EAC7-6436-3F7F-33651B0361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530" y="2869411"/>
            <a:ext cx="1400370" cy="57158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FE683F46-BD3D-A9A4-EC8C-15705B7F30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159" y="3846263"/>
            <a:ext cx="4877481" cy="333422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C4AE759F-2244-467B-B5C8-37445331B1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159" y="4692625"/>
            <a:ext cx="4496427" cy="323895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4F770240-3535-1C35-B659-83115F1FFA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699" y="2758650"/>
            <a:ext cx="5372850" cy="451548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243E25FB-E4CF-4DCD-4F3D-AB9247300E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859" y="1727672"/>
            <a:ext cx="666843" cy="828791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EC3A05A8-F2E5-F641-AB2D-7CA3CEE24D3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995" y="2018200"/>
            <a:ext cx="781159" cy="342948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8663C287-1634-0E9F-59E7-D2F5BF4AE31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331" y="1604306"/>
            <a:ext cx="1571844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05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51645F-C9BB-4E5D-39A7-A3EF2D052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F622D95-0908-DDA1-F5D3-ABB94022E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03" y="1700808"/>
            <a:ext cx="885949" cy="1133633"/>
          </a:xfr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EC72D2D-42CD-B9E6-A684-C7F72F55B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331" y="1666750"/>
            <a:ext cx="3343742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40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5BEFFC-2A42-F331-BC7B-4CA1AF098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12999B0-7DC7-349D-7C50-7113FE276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40" y="2000051"/>
            <a:ext cx="1819529" cy="1428949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333008D-ED47-6F9B-8BD5-6AF1B313F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662" y="1904787"/>
            <a:ext cx="5553850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72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7C2F28-943C-E0EE-3211-E74D7D2AB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211C1E2-AD02-6C06-6EBC-0F39794EFE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" y="3944113"/>
            <a:ext cx="11627749" cy="1692188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B3784FC-ABA5-D6F9-4E3E-F89647C38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23" y="404664"/>
            <a:ext cx="1686160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00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9E3FB6-D607-5E4F-C821-A8BA02E7E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86B38E-B4AF-8ADC-C44D-4ED9EA47E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1800" dirty="0">
                <a:highlight>
                  <a:srgbClr val="C0C0C0"/>
                </a:highlight>
              </a:rPr>
              <a:t>NO_ENOUGH_SPACE_TO_FINISH_LF_ONE</a:t>
            </a:r>
          </a:p>
          <a:p>
            <a:r>
              <a:rPr lang="zh-TW" altLang="en-US" dirty="0"/>
              <a:t>開出容量太低</a:t>
            </a:r>
            <a:endParaRPr lang="en-US" altLang="zh-TW" dirty="0"/>
          </a:p>
          <a:p>
            <a:r>
              <a:rPr lang="en-US" altLang="zh-TW" dirty="0"/>
              <a:t>Cache</a:t>
            </a:r>
            <a:r>
              <a:rPr lang="zh-TW" altLang="en-US" dirty="0"/>
              <a:t>空間不足</a:t>
            </a:r>
          </a:p>
        </p:txBody>
      </p:sp>
    </p:spTree>
    <p:extLst>
      <p:ext uri="{BB962C8B-B14F-4D97-AF65-F5344CB8AC3E}">
        <p14:creationId xmlns:p14="http://schemas.microsoft.com/office/powerpoint/2010/main" val="3379272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FEC778-9D76-EEE6-68E9-2CD257583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B0F713-8C09-D81B-B48F-647B574EB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1800" dirty="0">
                <a:highlight>
                  <a:srgbClr val="C0C0C0"/>
                </a:highlight>
              </a:rPr>
              <a:t>NO_ENOUGH_SPACE_TO_FINISH_LF_TWO</a:t>
            </a:r>
          </a:p>
          <a:p>
            <a:r>
              <a:rPr lang="en-US" altLang="zh-TW" sz="1800" dirty="0">
                <a:highlight>
                  <a:srgbClr val="C0C0C0"/>
                </a:highlight>
              </a:rPr>
              <a:t>FW</a:t>
            </a:r>
            <a:r>
              <a:rPr lang="zh-TW" altLang="en-US" sz="1800" dirty="0">
                <a:highlight>
                  <a:srgbClr val="C0C0C0"/>
                </a:highlight>
              </a:rPr>
              <a:t>寫讀失敗</a:t>
            </a:r>
            <a:endParaRPr lang="zh-TW" altLang="en-US" dirty="0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3BF6821C-14EB-A126-51AA-AA570AD5B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5772" y="3015337"/>
            <a:ext cx="1771897" cy="169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382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241BF6-29A0-54E9-9875-7F1BF763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5D474F-8FE5-DCEC-7C11-F786C99C2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1800" dirty="0">
                <a:highlight>
                  <a:srgbClr val="C0C0C0"/>
                </a:highlight>
              </a:rPr>
              <a:t>NO_ENOUGH_SPACE_TO_FINISH_LF_THREE</a:t>
            </a:r>
          </a:p>
          <a:p>
            <a:r>
              <a:rPr lang="zh-TW" altLang="en-US" sz="1800" dirty="0">
                <a:highlight>
                  <a:srgbClr val="C0C0C0"/>
                </a:highlight>
              </a:rPr>
              <a:t>沒有好</a:t>
            </a:r>
            <a:r>
              <a:rPr lang="en-US" altLang="zh-TW" sz="1800" dirty="0">
                <a:highlight>
                  <a:srgbClr val="C0C0C0"/>
                </a:highlight>
              </a:rPr>
              <a:t>block</a:t>
            </a:r>
            <a:r>
              <a:rPr lang="zh-TW" altLang="en-US" sz="1800" dirty="0">
                <a:highlight>
                  <a:srgbClr val="C0C0C0"/>
                </a:highlight>
              </a:rPr>
              <a:t>放</a:t>
            </a:r>
            <a:r>
              <a:rPr lang="en-US" altLang="zh-TW" sz="1800" dirty="0">
                <a:highlight>
                  <a:srgbClr val="C0C0C0"/>
                </a:highlight>
              </a:rPr>
              <a:t>FW</a:t>
            </a:r>
          </a:p>
          <a:p>
            <a:endParaRPr lang="en-US" altLang="zh-TW" sz="1800" dirty="0">
              <a:highlight>
                <a:srgbClr val="C0C0C0"/>
              </a:highlight>
            </a:endParaRPr>
          </a:p>
          <a:p>
            <a:endParaRPr lang="en-US" altLang="zh-TW" sz="1800" dirty="0">
              <a:highlight>
                <a:srgbClr val="C0C0C0"/>
              </a:highlight>
            </a:endParaRPr>
          </a:p>
          <a:p>
            <a:r>
              <a:rPr lang="en-US" altLang="zh-TW" sz="1800" dirty="0">
                <a:highlight>
                  <a:srgbClr val="C0C0C0"/>
                </a:highlight>
              </a:rPr>
              <a:t>NO_ENOUGH_SPACE_TO_FINISH_LF_FOUR</a:t>
            </a:r>
          </a:p>
          <a:p>
            <a:r>
              <a:rPr lang="zh-TW" altLang="en-US" dirty="0"/>
              <a:t>寫讀</a:t>
            </a:r>
            <a:r>
              <a:rPr lang="en-US" altLang="zh-TW" dirty="0"/>
              <a:t>88byte</a:t>
            </a:r>
            <a:r>
              <a:rPr lang="zh-TW" altLang="en-US" dirty="0"/>
              <a:t>失敗</a:t>
            </a:r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6EBB7EC7-C2AD-E213-69FC-81727B00E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3011" y="3890566"/>
            <a:ext cx="1352739" cy="2229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0861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98DF9B-15CC-59C8-3638-0C3714AFE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0295277-88D2-3BC2-A1E6-26CF272D9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845185"/>
            <a:ext cx="8527478" cy="578133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4D74CA-8E0F-31FC-3407-8079DBC0C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780928"/>
            <a:ext cx="11161241" cy="43579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D796FB2-B3CB-16BE-9D53-B7A7EDD100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283" y="3590806"/>
            <a:ext cx="1571844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28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03BD53-B1C5-8DBA-CFCD-DE2422D81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3B0FC9-1C91-F75B-8783-B7D9C7980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B25428D-CA9A-300F-E294-E5A294052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6115050" cy="50387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79C5FCC-9515-67F8-DC25-151F2A1EA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050" y="1646526"/>
            <a:ext cx="611505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74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0EAC3E-07C0-DC00-F75D-7E2FC7742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1998BC2E-4429-64F7-EBCB-59F7E19E78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195" y="0"/>
            <a:ext cx="6480720" cy="6890030"/>
          </a:xfrm>
        </p:spPr>
      </p:pic>
    </p:spTree>
    <p:extLst>
      <p:ext uri="{BB962C8B-B14F-4D97-AF65-F5344CB8AC3E}">
        <p14:creationId xmlns:p14="http://schemas.microsoft.com/office/powerpoint/2010/main" val="3666086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6673CD-259D-FC9A-505E-93B595760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E421540-5BD0-3E44-9DF1-928AEFC6F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75" y="4076580"/>
            <a:ext cx="3982006" cy="2029108"/>
          </a:xfr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CF4DBFF-1D23-A559-572B-98725E64D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571" y="1844824"/>
            <a:ext cx="5982535" cy="431542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A4EC78A-DB29-38FE-7B94-21EB8D1B8B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219" y="30382"/>
            <a:ext cx="1686160" cy="257210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00C748C-78F9-2D8E-3DD8-68BC014BC4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253" y="1844824"/>
            <a:ext cx="481965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63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D36DEC-1310-2E49-869B-2903AEB97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DBA413F-6562-2225-0916-E0D75A35C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95" y="2420888"/>
            <a:ext cx="2505425" cy="3419952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C499EDD-EC75-63AE-9032-482ED74CF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291" y="4071699"/>
            <a:ext cx="5029902" cy="173379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5D84A1F-088F-18E8-CD84-2F062058F4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23" y="240893"/>
            <a:ext cx="2143424" cy="181952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301CAFB-426D-AFB2-BEA1-59E7E30810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627" y="2060422"/>
            <a:ext cx="4572638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19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00C0CF-6E95-A0D4-D532-118A4ECB1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F65C2EC-0CB6-B8D1-A704-14F805AFD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1137" y="2234406"/>
            <a:ext cx="4152900" cy="3257550"/>
          </a:xfrm>
          <a:prstGeom prst="rect">
            <a:avLst/>
          </a:prstGeom>
        </p:spPr>
      </p:pic>
      <p:pic>
        <p:nvPicPr>
          <p:cNvPr id="7" name="內容版面配置區 4">
            <a:extLst>
              <a:ext uri="{FF2B5EF4-FFF2-40B4-BE49-F238E27FC236}">
                <a16:creationId xmlns:a16="http://schemas.microsoft.com/office/drawing/2014/main" id="{922307D4-2F00-0D5C-E483-6DA85C8B4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7216" y="1956676"/>
            <a:ext cx="2505425" cy="3419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C6849B2-435F-A197-82B0-1ACE0DEF8D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123" y="1562572"/>
            <a:ext cx="11212490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392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09B1C9-2A62-6E8B-1561-95EE39984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630E98E9-72D7-7BD9-6421-3B56B4D38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003" y="3861048"/>
            <a:ext cx="10048875" cy="1647825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01F3270-FAB0-5117-CF0F-0B48E088B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42"/>
            <a:ext cx="5029902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684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B07AB9-ED79-3938-3B89-EA68423FA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AA489B1-8374-6217-1712-B3BD9F784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23" y="116632"/>
            <a:ext cx="1810003" cy="2343477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CE7370E-29D7-A5D9-2890-BE2DA09A2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051" y="2852936"/>
            <a:ext cx="10130894" cy="242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73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64114</TotalTime>
  <Words>91</Words>
  <Application>Microsoft Office PowerPoint</Application>
  <PresentationFormat>自訂</PresentationFormat>
  <Paragraphs>17</Paragraphs>
  <Slides>28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主题​​</vt:lpstr>
      <vt:lpstr>Weekly Report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dongchen</dc:creator>
  <cp:lastModifiedBy>jeff yu</cp:lastModifiedBy>
  <cp:revision>423</cp:revision>
  <dcterms:created xsi:type="dcterms:W3CDTF">2018-01-12T09:09:56Z</dcterms:created>
  <dcterms:modified xsi:type="dcterms:W3CDTF">2023-12-21T04:41:42Z</dcterms:modified>
</cp:coreProperties>
</file>